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10/14/2026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Sports </a:t>
            </a:r>
            <a:r>
              <a:rPr lang="en-US" dirty="0" err="1" smtClean="0"/>
              <a:t>Tarapur</a:t>
            </a:r>
            <a:r>
              <a:rPr lang="en-US" dirty="0" smtClean="0"/>
              <a:t>- Girls Cricket Coaching Program </a:t>
            </a:r>
            <a:endParaRPr lang="en-IN"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22822" y="825908"/>
            <a:ext cx="1948411" cy="5261383"/>
          </a:xfrm>
          <a:prstGeom prst="rect">
            <a:avLst/>
          </a:prstGeom>
          <a:ln>
            <a:noFill/>
          </a:ln>
          <a:effectLst>
            <a:outerShdw blurRad="292100" dist="139700" dir="2700000" algn="tl" rotWithShape="0">
              <a:srgbClr val="333333">
                <a:alpha val="65000"/>
              </a:srgbClr>
            </a:outerShdw>
          </a:effectLst>
        </p:spPr>
      </p:pic>
      <p:sp>
        <p:nvSpPr>
          <p:cNvPr id="4" name="Text Placeholder 3"/>
          <p:cNvSpPr>
            <a:spLocks noGrp="1"/>
          </p:cNvSpPr>
          <p:nvPr>
            <p:ph type="body" sz="half" idx="2"/>
          </p:nvPr>
        </p:nvSpPr>
        <p:spPr>
          <a:xfrm>
            <a:off x="1276886" y="3078479"/>
            <a:ext cx="3718455" cy="2438404"/>
          </a:xfrm>
        </p:spPr>
        <p:txBody>
          <a:bodyPr>
            <a:normAutofit fontScale="85000" lnSpcReduction="20000"/>
          </a:bodyPr>
          <a:lstStyle/>
          <a:p>
            <a:r>
              <a:rPr lang="en-US" sz="1400" b="1" i="1" dirty="0" smtClean="0">
                <a:solidFill>
                  <a:schemeClr val="tx1"/>
                </a:solidFill>
                <a:latin typeface="+mj-lt"/>
              </a:rPr>
              <a:t>Heartiest Congratulation- to </a:t>
            </a:r>
            <a:r>
              <a:rPr lang="en-US" sz="1400" b="1" i="1" dirty="0" err="1" smtClean="0">
                <a:solidFill>
                  <a:schemeClr val="tx1"/>
                </a:solidFill>
                <a:latin typeface="+mj-lt"/>
              </a:rPr>
              <a:t>Yayati</a:t>
            </a:r>
            <a:r>
              <a:rPr lang="en-US" sz="1400" b="1" i="1" dirty="0" smtClean="0">
                <a:solidFill>
                  <a:schemeClr val="tx1"/>
                </a:solidFill>
                <a:latin typeface="+mj-lt"/>
              </a:rPr>
              <a:t> </a:t>
            </a:r>
            <a:r>
              <a:rPr lang="en-US" sz="1400" b="1" i="1" dirty="0" err="1" smtClean="0">
                <a:solidFill>
                  <a:schemeClr val="tx1"/>
                </a:solidFill>
                <a:latin typeface="+mj-lt"/>
              </a:rPr>
              <a:t>Gavad</a:t>
            </a:r>
            <a:r>
              <a:rPr lang="en-US" b="1" dirty="0" smtClean="0"/>
              <a:t>.</a:t>
            </a:r>
          </a:p>
          <a:p>
            <a:r>
              <a:rPr lang="en-US" b="1" dirty="0" smtClean="0"/>
              <a:t> </a:t>
            </a:r>
            <a:r>
              <a:rPr lang="en-US" sz="1500" dirty="0" err="1" smtClean="0">
                <a:latin typeface="+mj-lt"/>
              </a:rPr>
              <a:t>Yayati</a:t>
            </a:r>
            <a:r>
              <a:rPr lang="en-US" sz="1500" dirty="0" smtClean="0">
                <a:latin typeface="+mj-lt"/>
              </a:rPr>
              <a:t> </a:t>
            </a:r>
            <a:r>
              <a:rPr lang="en-US" sz="1500" dirty="0" err="1" smtClean="0">
                <a:latin typeface="+mj-lt"/>
              </a:rPr>
              <a:t>Gavad</a:t>
            </a:r>
            <a:r>
              <a:rPr lang="en-US" sz="1500" dirty="0" smtClean="0">
                <a:latin typeface="+mj-lt"/>
              </a:rPr>
              <a:t> is a talented player of the </a:t>
            </a:r>
            <a:r>
              <a:rPr lang="en-US" sz="1500" b="1" dirty="0" smtClean="0">
                <a:latin typeface="+mj-lt"/>
              </a:rPr>
              <a:t>JSW- PDTSA Girls Coaching Program</a:t>
            </a:r>
            <a:r>
              <a:rPr lang="en-US" sz="1500" dirty="0" smtClean="0">
                <a:latin typeface="+mj-lt"/>
              </a:rPr>
              <a:t>. She has been selected in </a:t>
            </a:r>
            <a:r>
              <a:rPr lang="en-US" sz="1400" dirty="0" smtClean="0">
                <a:latin typeface="+mj-lt"/>
              </a:rPr>
              <a:t>–</a:t>
            </a:r>
          </a:p>
          <a:p>
            <a:r>
              <a:rPr lang="en-US" sz="1400" dirty="0" smtClean="0">
                <a:latin typeface="+mj-lt"/>
              </a:rPr>
              <a:t> </a:t>
            </a:r>
            <a:r>
              <a:rPr lang="en-US" sz="1400" b="1" i="1" dirty="0" smtClean="0">
                <a:solidFill>
                  <a:srgbClr val="002060"/>
                </a:solidFill>
                <a:latin typeface="+mj-lt"/>
              </a:rPr>
              <a:t>MUMBAI TEAM FOR THE BCCI SENIOR WOMENS T20 TROPHY TO BE PLAYED AT PUNE FROM 26</a:t>
            </a:r>
            <a:r>
              <a:rPr lang="en-US" sz="1400" b="1" i="1" baseline="30000" dirty="0" smtClean="0">
                <a:solidFill>
                  <a:srgbClr val="002060"/>
                </a:solidFill>
                <a:latin typeface="+mj-lt"/>
              </a:rPr>
              <a:t>TH</a:t>
            </a:r>
            <a:r>
              <a:rPr lang="en-US" sz="1400" b="1" i="1" dirty="0" smtClean="0">
                <a:solidFill>
                  <a:srgbClr val="002060"/>
                </a:solidFill>
                <a:latin typeface="+mj-lt"/>
              </a:rPr>
              <a:t> OCTOMBER</a:t>
            </a:r>
            <a:r>
              <a:rPr lang="en-US" sz="1400" dirty="0" smtClean="0">
                <a:solidFill>
                  <a:srgbClr val="002060"/>
                </a:solidFill>
                <a:latin typeface="+mj-lt"/>
              </a:rPr>
              <a:t>..</a:t>
            </a:r>
          </a:p>
          <a:p>
            <a:r>
              <a:rPr lang="en-US" dirty="0" smtClean="0">
                <a:solidFill>
                  <a:srgbClr val="FF0000"/>
                </a:solidFill>
                <a:latin typeface="+mj-lt"/>
              </a:rPr>
              <a:t>We wish her great success, continued growth ,and many more achievement  in her cricket journey may she continue to shine and inspire other inspiring girls from rural communities to pursue their dreams. </a:t>
            </a:r>
            <a:endParaRPr lang="en-IN" dirty="0">
              <a:solidFill>
                <a:srgbClr val="FF0000"/>
              </a:solidFill>
              <a:latin typeface="+mj-lt"/>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7893" y="683877"/>
            <a:ext cx="2003162" cy="1226434"/>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4033" y="3435531"/>
            <a:ext cx="2003161" cy="2651760"/>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9829" y="2001751"/>
            <a:ext cx="2049716" cy="40855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55172" y="825908"/>
            <a:ext cx="2022023" cy="24528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8004933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20</TotalTime>
  <Words>87</Words>
  <Application>Microsoft Office PowerPoint</Application>
  <PresentationFormat>Widescreen</PresentationFormat>
  <Paragraphs>5</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Garamond</vt:lpstr>
      <vt:lpstr>Organic</vt:lpstr>
      <vt:lpstr>Sports Tarapur- Girls Cricket Coaching Program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Santosh K Mahajan</dc:creator>
  <cp:lastModifiedBy>Santosh K Mahajan</cp:lastModifiedBy>
  <cp:revision>4</cp:revision>
  <dcterms:created xsi:type="dcterms:W3CDTF">2026-10-14T04:11:08Z</dcterms:created>
  <dcterms:modified xsi:type="dcterms:W3CDTF">2026-10-14T04:32:20Z</dcterms:modified>
</cp:coreProperties>
</file>